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Six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Snell’s Law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640985"/>
            <a:ext cx="11353800" cy="521701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Apparatus:</a:t>
            </a:r>
          </a:p>
          <a:p>
            <a:pPr marL="0" lvl="0" indent="0">
              <a:buNone/>
            </a:pPr>
            <a:r>
              <a:rPr lang="en-US" sz="2100" dirty="0">
                <a:latin typeface="Gloucester MT Extra Condensed" panose="02030808020601010101" pitchFamily="18" charset="0"/>
              </a:rPr>
              <a:t>Laser light source, Protractor, Rectangular glass transparent.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Theory</a:t>
            </a:r>
            <a:r>
              <a:rPr lang="en-US" sz="2400" b="1" u="heavy" dirty="0">
                <a:latin typeface="Gloucester MT Extra Condensed" panose="02030808020601010101" pitchFamily="18" charset="0"/>
              </a:rPr>
              <a:t>:</a:t>
            </a:r>
          </a:p>
          <a:p>
            <a:pPr marL="0" indent="0">
              <a:buNone/>
            </a:pPr>
            <a:r>
              <a:rPr lang="en-US" sz="2100" dirty="0">
                <a:latin typeface="Gloucester MT Extra Condensed" panose="02030808020601010101" pitchFamily="18" charset="0"/>
              </a:rPr>
              <a:t>Fermat’s principle: light follows the path of least </a:t>
            </a:r>
            <a:r>
              <a:rPr lang="en-US" sz="2100" dirty="0" smtClean="0">
                <a:latin typeface="Gloucester MT Extra Condensed" panose="02030808020601010101" pitchFamily="18" charset="0"/>
              </a:rPr>
              <a:t>time. Snell’s </a:t>
            </a:r>
            <a:r>
              <a:rPr lang="en-US" sz="2100" dirty="0">
                <a:latin typeface="Gloucester MT Extra Condensed" panose="02030808020601010101" pitchFamily="18" charset="0"/>
              </a:rPr>
              <a:t>law can be derived by </a:t>
            </a:r>
            <a:r>
              <a:rPr lang="en-US" sz="2100" dirty="0" smtClean="0">
                <a:latin typeface="Gloucester MT Extra Condensed" panose="02030808020601010101" pitchFamily="18" charset="0"/>
              </a:rPr>
              <a:t>setting</a:t>
            </a:r>
          </a:p>
          <a:p>
            <a:pPr marL="0" indent="0">
              <a:buNone/>
            </a:pPr>
            <a:r>
              <a:rPr lang="en-US" sz="2100" dirty="0" smtClean="0">
                <a:latin typeface="Gloucester MT Extra Condensed" panose="02030808020601010101" pitchFamily="18" charset="0"/>
              </a:rPr>
              <a:t>the </a:t>
            </a:r>
            <a:r>
              <a:rPr lang="en-US" sz="2100" dirty="0">
                <a:latin typeface="Gloucester MT Extra Condensed" panose="02030808020601010101" pitchFamily="18" charset="0"/>
              </a:rPr>
              <a:t>derivative of the time equal to </a:t>
            </a:r>
            <a:r>
              <a:rPr lang="en-US" sz="2100" dirty="0" smtClean="0">
                <a:latin typeface="Gloucester MT Extra Condensed" panose="02030808020601010101" pitchFamily="18" charset="0"/>
              </a:rPr>
              <a:t>zero.</a:t>
            </a:r>
          </a:p>
          <a:p>
            <a:pPr marL="0" indent="0">
              <a:buNone/>
            </a:pPr>
            <a:endParaRPr lang="en-US" sz="2100" dirty="0" smtClean="0">
              <a:latin typeface="Gloucester MT Extra Condensed" panose="02030808020601010101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100" dirty="0">
              <a:latin typeface="Gloucester MT Extra Condensed" panose="02030808020601010101" pitchFamily="18" charset="0"/>
            </a:endParaRPr>
          </a:p>
        </p:txBody>
      </p:sp>
      <p:pic>
        <p:nvPicPr>
          <p:cNvPr id="6" name="Picture 5" descr="C:\Users\lenovo pc\Desktop\New Microsoft PowerPoint Presentation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325" y="3474695"/>
            <a:ext cx="3074035" cy="3056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361" y="3474695"/>
            <a:ext cx="5489945" cy="34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0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72</Words>
  <Application>Microsoft Office PowerPoint</Application>
  <PresentationFormat>Custom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Six Snell’s Law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2018-12-04T18:04:24Z</dcterms:modified>
</cp:coreProperties>
</file>