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2" d="100"/>
          <a:sy n="72" d="100"/>
        </p:scale>
        <p:origin x="-1140" y="-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169F-3DEB-431E-ADD6-9EC0AA8C3EE2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3885-2A7B-4D21-A7F3-5B1C382B8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877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169F-3DEB-431E-ADD6-9EC0AA8C3EE2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3885-2A7B-4D21-A7F3-5B1C382B8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096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169F-3DEB-431E-ADD6-9EC0AA8C3EE2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3885-2A7B-4D21-A7F3-5B1C382B8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68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169F-3DEB-431E-ADD6-9EC0AA8C3EE2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3885-2A7B-4D21-A7F3-5B1C382B8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283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169F-3DEB-431E-ADD6-9EC0AA8C3EE2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3885-2A7B-4D21-A7F3-5B1C382B8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63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169F-3DEB-431E-ADD6-9EC0AA8C3EE2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3885-2A7B-4D21-A7F3-5B1C382B8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079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169F-3DEB-431E-ADD6-9EC0AA8C3EE2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3885-2A7B-4D21-A7F3-5B1C382B8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355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169F-3DEB-431E-ADD6-9EC0AA8C3EE2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3885-2A7B-4D21-A7F3-5B1C382B8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169F-3DEB-431E-ADD6-9EC0AA8C3EE2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3885-2A7B-4D21-A7F3-5B1C382B8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309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169F-3DEB-431E-ADD6-9EC0AA8C3EE2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3885-2A7B-4D21-A7F3-5B1C382B8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265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169F-3DEB-431E-ADD6-9EC0AA8C3EE2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3885-2A7B-4D21-A7F3-5B1C382B8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233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7169F-3DEB-431E-ADD6-9EC0AA8C3EE2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93885-2A7B-4D21-A7F3-5B1C382B8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864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31934"/>
            <a:ext cx="1219200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>
              <a:latin typeface="Gloucester MT Extra Condensed" panose="02030808020601010101" pitchFamily="18" charset="0"/>
            </a:endParaRPr>
          </a:p>
          <a:p>
            <a:endParaRPr lang="en-US" dirty="0" smtClean="0">
              <a:latin typeface="Gloucester MT Extra Condensed" panose="02030808020601010101" pitchFamily="18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sz="9600" dirty="0">
                <a:latin typeface="Gloucester MT Extra Condensed" panose="02030808020601010101" pitchFamily="18" charset="0"/>
              </a:rPr>
              <a:t>Optics Laboratory</a:t>
            </a:r>
          </a:p>
          <a:p>
            <a:pPr algn="ctr"/>
            <a:r>
              <a:rPr lang="en-US" sz="2800" dirty="0">
                <a:latin typeface="Gloucester MT Extra Condensed" panose="02030808020601010101" pitchFamily="18" charset="0"/>
              </a:rPr>
              <a:t>2nd Grade - 1st Semester</a:t>
            </a:r>
          </a:p>
          <a:p>
            <a:pPr algn="ctr"/>
            <a:r>
              <a:rPr lang="en-US" sz="2800" dirty="0">
                <a:latin typeface="Gloucester MT Extra Condensed" panose="02030808020601010101" pitchFamily="18" charset="0"/>
              </a:rPr>
              <a:t>2018/2019</a:t>
            </a:r>
          </a:p>
          <a:p>
            <a:endParaRPr lang="en-US" dirty="0">
              <a:latin typeface="Gloucester MT Extra Condensed" panose="02030808020601010101" pitchFamily="18" charset="0"/>
            </a:endParaRPr>
          </a:p>
          <a:p>
            <a:pPr algn="ctr"/>
            <a:r>
              <a:rPr lang="en-US" sz="3600" u="sng" dirty="0">
                <a:latin typeface="Gloucester MT Extra Condensed" panose="02030808020601010101" pitchFamily="18" charset="0"/>
              </a:rPr>
              <a:t>Instructors</a:t>
            </a:r>
          </a:p>
          <a:p>
            <a:pPr algn="ctr"/>
            <a:r>
              <a:rPr lang="en-US" dirty="0">
                <a:latin typeface="Gloucester MT Extra Condensed" panose="02030808020601010101" pitchFamily="18" charset="0"/>
              </a:rPr>
              <a:t>Assist. Prof. Dr. Sabah Ibrahim</a:t>
            </a:r>
          </a:p>
          <a:p>
            <a:pPr algn="ctr"/>
            <a:r>
              <a:rPr lang="en-US" dirty="0">
                <a:latin typeface="Gloucester MT Extra Condensed" panose="02030808020601010101" pitchFamily="18" charset="0"/>
              </a:rPr>
              <a:t>Assist. Lect. </a:t>
            </a:r>
            <a:r>
              <a:rPr lang="en-US" dirty="0" err="1">
                <a:latin typeface="Gloucester MT Extra Condensed" panose="02030808020601010101" pitchFamily="18" charset="0"/>
              </a:rPr>
              <a:t>Muhanned</a:t>
            </a:r>
            <a:r>
              <a:rPr lang="en-US" dirty="0">
                <a:latin typeface="Gloucester MT Extra Condensed" panose="02030808020601010101" pitchFamily="18" charset="0"/>
              </a:rPr>
              <a:t> Jamal</a:t>
            </a:r>
          </a:p>
          <a:p>
            <a:pPr algn="ctr"/>
            <a:r>
              <a:rPr lang="en-US" dirty="0">
                <a:latin typeface="Gloucester MT Extra Condensed" panose="02030808020601010101" pitchFamily="18" charset="0"/>
              </a:rPr>
              <a:t>Assist. Lect. Najwa Ibrahim</a:t>
            </a: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92" y="602289"/>
            <a:ext cx="1917700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8341" y="754689"/>
            <a:ext cx="2015067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0298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en-US" sz="4000" b="1" dirty="0" smtClean="0">
                <a:latin typeface="Gloucester MT Extra Condensed" panose="02030808020601010101" pitchFamily="18" charset="0"/>
              </a:rPr>
              <a:t>Experiment Six</a:t>
            </a:r>
            <a:br>
              <a:rPr lang="en-US" sz="4000" b="1" dirty="0" smtClean="0">
                <a:latin typeface="Gloucester MT Extra Condensed" panose="02030808020601010101" pitchFamily="18" charset="0"/>
              </a:rPr>
            </a:br>
            <a:r>
              <a:rPr lang="en-US" sz="4000" b="1" dirty="0">
                <a:latin typeface="Gloucester MT Extra Condensed" panose="02030808020601010101" pitchFamily="18" charset="0"/>
              </a:rPr>
              <a:t>Snell’s Law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640985"/>
            <a:ext cx="11353800" cy="5217015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400" b="1" u="heavy" dirty="0" smtClean="0">
                <a:latin typeface="Gloucester MT Extra Condensed" panose="02030808020601010101" pitchFamily="18" charset="0"/>
              </a:rPr>
              <a:t>Apparatus:</a:t>
            </a:r>
          </a:p>
          <a:p>
            <a:pPr marL="0" lvl="0" indent="0">
              <a:buNone/>
            </a:pPr>
            <a:r>
              <a:rPr lang="en-US" sz="2100" dirty="0">
                <a:latin typeface="Gloucester MT Extra Condensed" panose="02030808020601010101" pitchFamily="18" charset="0"/>
              </a:rPr>
              <a:t>Laser light source, Protractor, Rectangular glass transparent.</a:t>
            </a:r>
            <a:r>
              <a:rPr lang="en-US" sz="2400" dirty="0"/>
              <a:t> </a:t>
            </a:r>
            <a:endParaRPr lang="en-US" sz="2400" dirty="0" smtClean="0"/>
          </a:p>
          <a:p>
            <a:pPr marL="0" lvl="0" indent="0">
              <a:buNone/>
            </a:pPr>
            <a:r>
              <a:rPr lang="en-US" sz="2400" b="1" u="heavy" dirty="0" smtClean="0">
                <a:latin typeface="Gloucester MT Extra Condensed" panose="02030808020601010101" pitchFamily="18" charset="0"/>
              </a:rPr>
              <a:t>Theory</a:t>
            </a:r>
            <a:r>
              <a:rPr lang="en-US" sz="2400" b="1" u="heavy" dirty="0">
                <a:latin typeface="Gloucester MT Extra Condensed" panose="02030808020601010101" pitchFamily="18" charset="0"/>
              </a:rPr>
              <a:t>:</a:t>
            </a:r>
          </a:p>
          <a:p>
            <a:pPr marL="0" indent="0">
              <a:buNone/>
            </a:pPr>
            <a:r>
              <a:rPr lang="en-US" sz="2100" dirty="0">
                <a:latin typeface="Gloucester MT Extra Condensed" panose="02030808020601010101" pitchFamily="18" charset="0"/>
              </a:rPr>
              <a:t>Fermat’s principle: light follows the path of least </a:t>
            </a:r>
            <a:r>
              <a:rPr lang="en-US" sz="2100" dirty="0" smtClean="0">
                <a:latin typeface="Gloucester MT Extra Condensed" panose="02030808020601010101" pitchFamily="18" charset="0"/>
              </a:rPr>
              <a:t>time. Snell’s </a:t>
            </a:r>
            <a:r>
              <a:rPr lang="en-US" sz="2100" dirty="0">
                <a:latin typeface="Gloucester MT Extra Condensed" panose="02030808020601010101" pitchFamily="18" charset="0"/>
              </a:rPr>
              <a:t>law can be derived by </a:t>
            </a:r>
            <a:r>
              <a:rPr lang="en-US" sz="2100" dirty="0" smtClean="0">
                <a:latin typeface="Gloucester MT Extra Condensed" panose="02030808020601010101" pitchFamily="18" charset="0"/>
              </a:rPr>
              <a:t>setting</a:t>
            </a:r>
          </a:p>
          <a:p>
            <a:pPr marL="0" indent="0">
              <a:buNone/>
            </a:pPr>
            <a:r>
              <a:rPr lang="en-US" sz="2100" dirty="0" smtClean="0">
                <a:latin typeface="Gloucester MT Extra Condensed" panose="02030808020601010101" pitchFamily="18" charset="0"/>
              </a:rPr>
              <a:t>the </a:t>
            </a:r>
            <a:r>
              <a:rPr lang="en-US" sz="2100" dirty="0">
                <a:latin typeface="Gloucester MT Extra Condensed" panose="02030808020601010101" pitchFamily="18" charset="0"/>
              </a:rPr>
              <a:t>derivative of the time equal to </a:t>
            </a:r>
            <a:r>
              <a:rPr lang="en-US" sz="2100" dirty="0" smtClean="0">
                <a:latin typeface="Gloucester MT Extra Condensed" panose="02030808020601010101" pitchFamily="18" charset="0"/>
              </a:rPr>
              <a:t>zero.</a:t>
            </a:r>
          </a:p>
          <a:p>
            <a:pPr marL="0" indent="0">
              <a:buNone/>
            </a:pPr>
            <a:endParaRPr lang="en-US" sz="2100" dirty="0" smtClean="0">
              <a:latin typeface="Gloucester MT Extra Condensed" panose="02030808020601010101" pitchFamily="18" charset="0"/>
            </a:endParaRP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100" dirty="0">
              <a:latin typeface="Gloucester MT Extra Condensed" panose="02030808020601010101" pitchFamily="18" charset="0"/>
            </a:endParaRPr>
          </a:p>
        </p:txBody>
      </p:sp>
      <p:pic>
        <p:nvPicPr>
          <p:cNvPr id="6" name="Picture 5" descr="C:\Users\lenovo pc\Desktop\New Microsoft PowerPoint Presentation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8325" y="3474695"/>
            <a:ext cx="3074035" cy="305625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1361" y="3474695"/>
            <a:ext cx="5489945" cy="3431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908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72</Words>
  <Application>Microsoft Office PowerPoint</Application>
  <PresentationFormat>Custom</PresentationFormat>
  <Paragraphs>19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Experiment Six Snell’s Law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Najwa Almusawy</dc:creator>
  <cp:lastModifiedBy>Nada</cp:lastModifiedBy>
  <cp:revision>21</cp:revision>
  <dcterms:created xsi:type="dcterms:W3CDTF">2018-12-01T12:17:18Z</dcterms:created>
  <dcterms:modified xsi:type="dcterms:W3CDTF">2018-12-04T18:04:24Z</dcterms:modified>
</cp:coreProperties>
</file>